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8" Type="http://schemas.openxmlformats.org/officeDocument/2006/relationships/tableStyles" Target="tableStyles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25" Type="http://schemas.openxmlformats.org/officeDocument/2006/relationships/handoutMaster" Target="handoutMasters/handoutMaster1.xml" /><Relationship Id="rId22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Precipitación</a:t>
            </a:r>
          </a:p>
        </p:txBody>
      </p:sp>
      <p:pic>
        <p:nvPicPr>
          <p:cNvPr descr="fig/23-mas_SON/Regresión%20con%20precipitación%20en%20sudamérica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Precipitación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(caja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anterior)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PC.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PC2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observadas</a:t>
            </a:r>
            <a:r>
              <a:rPr/>
              <a:t> </a:t>
            </a:r>
            <a:r>
              <a:rPr/>
              <a:t>(rojo)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modeladas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lineal</a:t>
            </a:r>
            <a:r>
              <a:rPr/>
              <a:t> </a:t>
            </a:r>
            <a:r>
              <a:rPr/>
              <a:t>(azul).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ajustó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anteriores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muestra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correlación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posteriores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</dc:title>
  <dc:creator>Elio Campitelli</dc:creator>
  <cp:keywords/>
  <dcterms:created xsi:type="dcterms:W3CDTF">2019-12-30T15:33:57Z</dcterms:created>
  <dcterms:modified xsi:type="dcterms:W3CDTF">2019-12-30T15:33:57Z</dcterms:modified>
</cp:coreProperties>
</file>